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990" y="681990"/>
            <a:ext cx="11082655" cy="54940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15683" y="412750"/>
            <a:ext cx="10159365" cy="101473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60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Unnoticeable Perturbations</a:t>
            </a:r>
            <a:endParaRPr lang="zh-CN" altLang="en-US" sz="60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4525" y="2752090"/>
            <a:ext cx="8217535" cy="35179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024380" y="1751965"/>
            <a:ext cx="845502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b="1"/>
              <a:t>Graph structure preserving perturbations.</a:t>
            </a:r>
            <a:endParaRPr lang="zh-CN" altLang="en-US" sz="3200"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38225" y="575310"/>
            <a:ext cx="10285095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4000" b="1">
                <a:sym typeface="+mn-ea"/>
              </a:rPr>
              <a:t>Graph structure preserving perturbations.</a:t>
            </a:r>
            <a:endParaRPr lang="zh-CN" altLang="en-US" sz="4000" b="1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6085" y="1687195"/>
            <a:ext cx="109905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/>
              <a:t>the log-likelihood for the samples Dx can easily be evaluated as</a:t>
            </a:r>
            <a:endParaRPr lang="zh-CN" altLang="en-US" sz="2800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4630" y="2553970"/>
            <a:ext cx="9122410" cy="11728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565" y="3726815"/>
            <a:ext cx="9596755" cy="17278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565" y="5550535"/>
            <a:ext cx="3563620" cy="8686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704533" y="316865"/>
            <a:ext cx="10782935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40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Feature statistics preserving perturbations. </a:t>
            </a:r>
            <a:endParaRPr lang="zh-CN" altLang="en-US" sz="40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3155" y="1387475"/>
            <a:ext cx="7820025" cy="50482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" y="1369695"/>
            <a:ext cx="12040235" cy="8197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82028" y="467360"/>
            <a:ext cx="10782935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sz="4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Feature statistics preserving perturbations. </a:t>
            </a:r>
            <a:endParaRPr lang="zh-CN" altLang="en-US" sz="4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760" y="2668270"/>
            <a:ext cx="7397115" cy="31318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2905" y="60960"/>
            <a:ext cx="11426190" cy="3551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0" y="3612515"/>
            <a:ext cx="7366635" cy="1498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405" y="5375910"/>
            <a:ext cx="5869305" cy="125031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165" y="461010"/>
            <a:ext cx="11329670" cy="57702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90" y="443230"/>
            <a:ext cx="11891010" cy="59709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585" y="473075"/>
            <a:ext cx="11974195" cy="59124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125" y="250825"/>
            <a:ext cx="11969115" cy="60432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695" y="187325"/>
            <a:ext cx="11738610" cy="64827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220" y="421640"/>
            <a:ext cx="11812270" cy="60147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285" y="367030"/>
            <a:ext cx="11696065" cy="61233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840" y="383540"/>
            <a:ext cx="11703685" cy="60915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060" y="346075"/>
            <a:ext cx="11739880" cy="59931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5110" y="5009515"/>
            <a:ext cx="6621145" cy="11506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42900" y="4011295"/>
            <a:ext cx="115062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To ensure that the attacker can not modify the graph completely</a:t>
            </a:r>
            <a:endParaRPr lang="zh-CN" altLang="en-US" sz="2800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80" y="917575"/>
            <a:ext cx="10658475" cy="25812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325</Words>
  <Application>WPS 演示</Application>
  <PresentationFormat>宽屏</PresentationFormat>
  <Paragraphs>14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8" baseType="lpstr">
      <vt:lpstr>Arial</vt:lpstr>
      <vt:lpstr>方正书宋_GBK</vt:lpstr>
      <vt:lpstr>Wingdings</vt:lpstr>
      <vt:lpstr>宋体</vt:lpstr>
      <vt:lpstr>Arial Unicode MS</vt:lpstr>
      <vt:lpstr>Calibri Light</vt:lpstr>
      <vt:lpstr>Helvetica Neue</vt:lpstr>
      <vt:lpstr>HYShuSongErKW</vt:lpstr>
      <vt:lpstr>Calibri</vt:lpstr>
      <vt:lpstr>微软雅黑</vt:lpstr>
      <vt:lpstr>HYQiHeiKW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yusong</dc:creator>
  <cp:lastModifiedBy>yusong</cp:lastModifiedBy>
  <cp:revision>1</cp:revision>
  <dcterms:created xsi:type="dcterms:W3CDTF">2019-04-08T01:46:57Z</dcterms:created>
  <dcterms:modified xsi:type="dcterms:W3CDTF">2019-04-08T01:46:57Z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2052-1.0.0.1113</vt:lpwstr>
  </property>
</Properties>
</file>